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61" r:id="rId4"/>
  </p:sldMasterIdLst>
  <p:notesMasterIdLst>
    <p:notesMasterId r:id="rId22"/>
  </p:notesMasterIdLst>
  <p:handoutMasterIdLst>
    <p:handoutMasterId r:id="rId23"/>
  </p:handoutMasterIdLst>
  <p:sldIdLst>
    <p:sldId id="270" r:id="rId5"/>
    <p:sldId id="749" r:id="rId6"/>
    <p:sldId id="740" r:id="rId7"/>
    <p:sldId id="727" r:id="rId8"/>
    <p:sldId id="744" r:id="rId9"/>
    <p:sldId id="742" r:id="rId10"/>
    <p:sldId id="743" r:id="rId11"/>
    <p:sldId id="745" r:id="rId12"/>
    <p:sldId id="746" r:id="rId13"/>
    <p:sldId id="741" r:id="rId14"/>
    <p:sldId id="261" r:id="rId15"/>
    <p:sldId id="747" r:id="rId16"/>
    <p:sldId id="730" r:id="rId17"/>
    <p:sldId id="748" r:id="rId18"/>
    <p:sldId id="731" r:id="rId19"/>
    <p:sldId id="735" r:id="rId20"/>
    <p:sldId id="72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6E6E6"/>
    <a:srgbClr val="1C1E26"/>
    <a:srgbClr val="303342"/>
    <a:srgbClr val="485F74"/>
    <a:srgbClr val="354655"/>
    <a:srgbClr val="C80000"/>
    <a:srgbClr val="85B31F"/>
    <a:srgbClr val="3C4052"/>
    <a:srgbClr val="D8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84" autoAdjust="0"/>
  </p:normalViewPr>
  <p:slideViewPr>
    <p:cSldViewPr snapToGrid="0">
      <p:cViewPr>
        <p:scale>
          <a:sx n="43" d="100"/>
          <a:sy n="43" d="100"/>
        </p:scale>
        <p:origin x="1576" y="568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9EE0F-113C-45AB-9877-4A16FFA6A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89D3-056A-4F4C-8125-EA71262895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70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715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97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951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0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67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70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53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243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452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04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460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2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3131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979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2/2/2020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111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70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396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050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4013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1FFE5-84D8-43BD-9B0D-76C497F5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B4FFF-4547-4B6C-9BF5-9A495C21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96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10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52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2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4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429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70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B02557A-7053-4340-A874-8AB926A8EDA1}" type="datetimeFigureOut">
              <a:rPr lang="en-US" smtClean="0"/>
              <a:pPr/>
              <a:t>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8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B02557A-7053-4340-A874-8AB926A8EDA1}" type="datetimeFigureOut">
              <a:rPr lang="en-US" smtClean="0"/>
              <a:pPr/>
              <a:t>2/2/2020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72E407-3344-4CA3-AF8A-7909A7CAC941}"/>
              </a:ext>
            </a:extLst>
          </p:cNvPr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330E33-1CE3-4D40-92FB-166E44D45809}"/>
                </a:ext>
              </a:extLst>
            </p:cNvPr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07A7B3-BB05-4C7F-8BE0-174B074484E0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11B7F38-9796-4DB0-9662-4B2FAC1BDEE8}"/>
              </a:ext>
            </a:extLst>
          </p:cNvPr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84DA48-EC61-4D79-BD0D-5D67F608B925}"/>
              </a:ext>
            </a:extLst>
          </p:cNvPr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en-US" sz="1200" b="0" i="0" strike="noStrike" spc="0" noProof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en-US" sz="8000" b="0" i="0" strike="noStrike" spc="0" noProof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0487-16DD-4077-AA77-F39B9BCD9846}"/>
              </a:ext>
            </a:extLst>
          </p:cNvPr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noProof="0" dirty="0">
                <a:solidFill>
                  <a:schemeClr val="accent1"/>
                </a:solidFill>
                <a:latin typeface="+mn-lt"/>
              </a:rPr>
              <a:t>Your </a:t>
            </a:r>
            <a:r>
              <a:rPr lang="en-US" sz="1200" b="1" baseline="0" noProof="0" dirty="0">
                <a:solidFill>
                  <a:schemeClr val="accent1"/>
                </a:solidFill>
                <a:latin typeface="+mn-lt"/>
              </a:rPr>
              <a:t>Coffee Shop</a:t>
            </a:r>
            <a:endParaRPr lang="en-US" sz="1200" b="1" noProof="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00070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781" r:id="rId17"/>
    <p:sldLayoutId id="2147483692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17/06/relationships/model3d" Target="../media/model3d1.glb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microsoft.com/office/2017/06/relationships/model3d" Target="../media/model3d2.glb"/><Relationship Id="rId5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" descr="Coffee shop artwork and icons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B825F879-7327-49C3-8A45-B7A226CC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10082" y="5169552"/>
            <a:ext cx="3139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My Playground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58784" y="6013776"/>
            <a:ext cx="4474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 Paso Strong Hackathon </a:t>
            </a:r>
          </a:p>
          <a:p>
            <a:pPr algn="ctr"/>
            <a:r>
              <a:rPr lang="en-US" sz="1600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02</a:t>
            </a:r>
            <a:r>
              <a:rPr lang="en-US" sz="1600" spc="600" dirty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•02•2020</a:t>
            </a:r>
            <a:endParaRPr lang="en-US" sz="1600" spc="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2F2AE6-D42D-4FFF-9EF5-81EE9AA3F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55" b="97887" l="5436" r="94872">
                        <a14:foregroundMark x1="6154" y1="40712" x2="6154" y2="40712"/>
                        <a14:foregroundMark x1="6051" y1="40044" x2="6051" y2="40044"/>
                        <a14:foregroundMark x1="5538" y1="39377" x2="5538" y2="39377"/>
                        <a14:foregroundMark x1="6051" y1="40378" x2="6154" y2="40601"/>
                        <a14:foregroundMark x1="6154" y1="40601" x2="6256" y2="41046"/>
                        <a14:foregroundMark x1="6256" y1="41602" x2="6256" y2="41602"/>
                        <a14:foregroundMark x1="29641" y1="82647" x2="29641" y2="82647"/>
                        <a14:foregroundMark x1="46462" y1="54839" x2="46462" y2="54839"/>
                        <a14:foregroundMark x1="46154" y1="56730" x2="48410" y2="53170"/>
                        <a14:foregroundMark x1="48410" y1="53281" x2="46667" y2="55395"/>
                        <a14:foregroundMark x1="46462" y1="56174" x2="46462" y2="56174"/>
                        <a14:foregroundMark x1="46564" y1="55951" x2="46564" y2="55951"/>
                        <a14:foregroundMark x1="46769" y1="55951" x2="46769" y2="55951"/>
                        <a14:foregroundMark x1="46769" y1="55951" x2="47385" y2="54950"/>
                        <a14:foregroundMark x1="47385" y1="54950" x2="47795" y2="54727"/>
                        <a14:foregroundMark x1="48103" y1="54283" x2="49026" y2="53615"/>
                        <a14:foregroundMark x1="48205" y1="53393" x2="48205" y2="53393"/>
                        <a14:foregroundMark x1="48205" y1="53393" x2="48000" y2="53615"/>
                        <a14:foregroundMark x1="48000" y1="53615" x2="48000" y2="53615"/>
                        <a14:foregroundMark x1="48000" y1="53615" x2="47897" y2="53726"/>
                        <a14:foregroundMark x1="47897" y1="53726" x2="47897" y2="53726"/>
                        <a14:foregroundMark x1="90051" y1="54616" x2="90051" y2="54616"/>
                        <a14:foregroundMark x1="94974" y1="55840" x2="94974" y2="55840"/>
                        <a14:foregroundMark x1="36308" y1="9566" x2="36308" y2="9566"/>
                        <a14:foregroundMark x1="51077" y1="93103" x2="51077" y2="93103"/>
                        <a14:foregroundMark x1="51077" y1="97887" x2="51077" y2="978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909" y="-155613"/>
            <a:ext cx="5944115" cy="54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4" name="Picture 3" descr="A chair sitting in front of a building&#10;&#10;Description automatically generated">
            <a:extLst>
              <a:ext uri="{FF2B5EF4-FFF2-40B4-BE49-F238E27FC236}">
                <a16:creationId xmlns:a16="http://schemas.microsoft.com/office/drawing/2014/main" id="{0EFA5F9D-6B23-424A-925C-63DC3F22F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99" t="2824" r="8125" b="8727"/>
          <a:stretch/>
        </p:blipFill>
        <p:spPr>
          <a:xfrm flipH="1">
            <a:off x="2678119" y="4059594"/>
            <a:ext cx="3417880" cy="2428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person holding a sign&#10;&#10;Description automatically generated">
            <a:extLst>
              <a:ext uri="{FF2B5EF4-FFF2-40B4-BE49-F238E27FC236}">
                <a16:creationId xmlns:a16="http://schemas.microsoft.com/office/drawing/2014/main" id="{35D311E2-D0DB-4A9F-90BA-B415CC92FE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527" b="5973"/>
          <a:stretch/>
        </p:blipFill>
        <p:spPr>
          <a:xfrm>
            <a:off x="1365067" y="567519"/>
            <a:ext cx="2925946" cy="3207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gate in front of a building&#10;&#10;Description automatically generated">
            <a:extLst>
              <a:ext uri="{FF2B5EF4-FFF2-40B4-BE49-F238E27FC236}">
                <a16:creationId xmlns:a16="http://schemas.microsoft.com/office/drawing/2014/main" id="{1A56E1DB-0B9B-43EB-B8FF-4B4A594745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33" b="17361"/>
          <a:stretch/>
        </p:blipFill>
        <p:spPr>
          <a:xfrm>
            <a:off x="7894349" y="567519"/>
            <a:ext cx="3153568" cy="3207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 descr="A chair in a room&#10;&#10;Description automatically generated">
            <a:extLst>
              <a:ext uri="{FF2B5EF4-FFF2-40B4-BE49-F238E27FC236}">
                <a16:creationId xmlns:a16="http://schemas.microsoft.com/office/drawing/2014/main" id="{F710B4C5-7994-49F4-B6B2-9E77DF4ABC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472" b="2778"/>
          <a:stretch/>
        </p:blipFill>
        <p:spPr>
          <a:xfrm>
            <a:off x="4633027" y="567519"/>
            <a:ext cx="2925945" cy="3207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 descr="A chair sitting in front of a pool table&#10;&#10;Description automatically generated">
            <a:extLst>
              <a:ext uri="{FF2B5EF4-FFF2-40B4-BE49-F238E27FC236}">
                <a16:creationId xmlns:a16="http://schemas.microsoft.com/office/drawing/2014/main" id="{EBDBF358-ECE5-4CDC-816D-812DF3B18F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148" t="11666" r="9907" b="2432"/>
          <a:stretch/>
        </p:blipFill>
        <p:spPr>
          <a:xfrm>
            <a:off x="7200005" y="3925151"/>
            <a:ext cx="3153568" cy="2697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5FA4C3-C76A-4AA4-B65C-9800B7B131E6}"/>
              </a:ext>
            </a:extLst>
          </p:cNvPr>
          <p:cNvSpPr txBox="1"/>
          <p:nvPr/>
        </p:nvSpPr>
        <p:spPr>
          <a:xfrm>
            <a:off x="8229599" y="-32556"/>
            <a:ext cx="3962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John R. Karr Park</a:t>
            </a:r>
          </a:p>
          <a:p>
            <a:pPr algn="r"/>
            <a:r>
              <a:rPr lang="es-ES" dirty="0"/>
              <a:t>699 Stewart </a:t>
            </a:r>
            <a:r>
              <a:rPr lang="es-ES" dirty="0" err="1"/>
              <a:t>Ct</a:t>
            </a:r>
            <a:r>
              <a:rPr lang="es-ES" dirty="0"/>
              <a:t>, El Paso, TX 79902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6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86609" y="1819559"/>
            <a:ext cx="36234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MISSION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86609" y="2445965"/>
            <a:ext cx="3961291" cy="1361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My Playground’s 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mission is to empower children with disabilities to enjoy time with their friends without worrying about what their limitations allows them to do.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Bouncing soccer ball">
                <a:extLst>
                  <a:ext uri="{FF2B5EF4-FFF2-40B4-BE49-F238E27FC236}">
                    <a16:creationId xmlns:a16="http://schemas.microsoft.com/office/drawing/2014/main" id="{B9664C62-AFF6-4ACD-A9B9-3FD57A78AC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8069903"/>
                  </p:ext>
                </p:extLst>
              </p:nvPr>
            </p:nvGraphicFramePr>
            <p:xfrm>
              <a:off x="-575792" y="3212490"/>
              <a:ext cx="2924803" cy="334405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24803" cy="3344056"/>
                    </a:xfrm>
                    <a:prstGeom prst="rect">
                      <a:avLst/>
                    </a:prstGeom>
                  </am3d:spPr>
                  <am3d:camera>
                    <am3d:pos x="0" y="0" z="599027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0766" d="1000000"/>
                    <am3d:preTrans dx="-1564965" dy="-16437999" dz="-83451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974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Bouncing soccer ball">
                <a:extLst>
                  <a:ext uri="{FF2B5EF4-FFF2-40B4-BE49-F238E27FC236}">
                    <a16:creationId xmlns:a16="http://schemas.microsoft.com/office/drawing/2014/main" id="{B9664C62-AFF6-4ACD-A9B9-3FD57A78AC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75792" y="3212490"/>
                <a:ext cx="2924803" cy="3344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Park Slide">
                <a:extLst>
                  <a:ext uri="{FF2B5EF4-FFF2-40B4-BE49-F238E27FC236}">
                    <a16:creationId xmlns:a16="http://schemas.microsoft.com/office/drawing/2014/main" id="{122C0B2E-CAD6-465E-8423-221910E147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3761931"/>
                  </p:ext>
                </p:extLst>
              </p:nvPr>
            </p:nvGraphicFramePr>
            <p:xfrm>
              <a:off x="9310895" y="3202656"/>
              <a:ext cx="3456898" cy="355213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456898" cy="3552131"/>
                    </a:xfrm>
                    <a:prstGeom prst="rect">
                      <a:avLst/>
                    </a:prstGeom>
                  </am3d:spPr>
                  <am3d:camera>
                    <am3d:pos x="0" y="0" z="533383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730" d="1000000"/>
                    <am3d:preTrans dx="0" dy="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142861" ay="-1656770" az="-6624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Park Slide">
                <a:extLst>
                  <a:ext uri="{FF2B5EF4-FFF2-40B4-BE49-F238E27FC236}">
                    <a16:creationId xmlns:a16="http://schemas.microsoft.com/office/drawing/2014/main" id="{122C0B2E-CAD6-465E-8423-221910E147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10895" y="3202656"/>
                <a:ext cx="3456898" cy="35521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833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833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1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847900" y="1959678"/>
            <a:ext cx="36234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BIG IDEA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308684" y="3136291"/>
            <a:ext cx="6039853" cy="153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My Playground’s 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a mobile app that anyone will be able to download to look for a park with ADA compliant playgrounds that will fit the necessities of their loved ones.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277748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PHASE 1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517633" y="2782669"/>
            <a:ext cx="5156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MY PLAYGROUND APP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780E10A-BF24-4C26-B32C-C6E96EAD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  <p:sp>
        <p:nvSpPr>
          <p:cNvPr id="10" name="Action Button: Go Forward or Next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A17BB43-1619-4320-BEE8-564D6AAFA7C8}"/>
              </a:ext>
            </a:extLst>
          </p:cNvPr>
          <p:cNvSpPr/>
          <p:nvPr/>
        </p:nvSpPr>
        <p:spPr>
          <a:xfrm>
            <a:off x="106680" y="6536625"/>
            <a:ext cx="1501140" cy="25254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81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PHASE 2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342172" y="2782669"/>
            <a:ext cx="550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STATISTICS &amp; STRATEGY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780E10A-BF24-4C26-B32C-C6E96EAD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  <p:sp>
        <p:nvSpPr>
          <p:cNvPr id="10" name="Action Button: Go Forward or Next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A17BB43-1619-4320-BEE8-564D6AAFA7C8}"/>
              </a:ext>
            </a:extLst>
          </p:cNvPr>
          <p:cNvSpPr/>
          <p:nvPr/>
        </p:nvSpPr>
        <p:spPr>
          <a:xfrm>
            <a:off x="106680" y="6536625"/>
            <a:ext cx="1501140" cy="25254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57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PHASE 3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31C055C7-3FCB-433F-9834-9730B6D7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B69EE1-D773-46AB-91BA-6274294CD531}"/>
              </a:ext>
            </a:extLst>
          </p:cNvPr>
          <p:cNvSpPr txBox="1"/>
          <p:nvPr/>
        </p:nvSpPr>
        <p:spPr>
          <a:xfrm>
            <a:off x="3331112" y="2782669"/>
            <a:ext cx="5529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COMMERCIAL VIABILITY</a:t>
            </a:r>
          </a:p>
        </p:txBody>
      </p:sp>
    </p:spTree>
    <p:extLst>
      <p:ext uri="{BB962C8B-B14F-4D97-AF65-F5344CB8AC3E}">
        <p14:creationId xmlns:p14="http://schemas.microsoft.com/office/powerpoint/2010/main" val="3116514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BUSINESS RATIOS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7DE2B49C-CE24-4B2C-A907-D24A437F8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2E93F61-6511-41DC-BB77-280DE8415F10}"/>
              </a:ext>
            </a:extLst>
          </p:cNvPr>
          <p:cNvSpPr/>
          <p:nvPr/>
        </p:nvSpPr>
        <p:spPr>
          <a:xfrm>
            <a:off x="106680" y="6536625"/>
            <a:ext cx="1501140" cy="25254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business canvas&quot;">
            <a:extLst>
              <a:ext uri="{FF2B5EF4-FFF2-40B4-BE49-F238E27FC236}">
                <a16:creationId xmlns:a16="http://schemas.microsoft.com/office/drawing/2014/main" id="{9C604E2C-42FD-46FD-B167-4EC2E2393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43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836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12891"/>
            <a:ext cx="4151464" cy="59803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37528" y="3185856"/>
            <a:ext cx="46013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YOU!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4485F9-90F6-432D-BFF9-D47B53BB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15</a:t>
            </a:r>
          </a:p>
        </p:txBody>
      </p:sp>
      <p:sp>
        <p:nvSpPr>
          <p:cNvPr id="19" name="Action Button: Go Forward or Next 1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F441688-ECEF-4A10-9FBE-F475A563FFCC}"/>
              </a:ext>
            </a:extLst>
          </p:cNvPr>
          <p:cNvSpPr/>
          <p:nvPr/>
        </p:nvSpPr>
        <p:spPr>
          <a:xfrm>
            <a:off x="106680" y="6536625"/>
            <a:ext cx="1501140" cy="25254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PROJECT OVERVIEW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D602B064-C2D4-46FC-86C8-40ABA1F3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08D35F-B7B7-4107-880A-A8DB98F0D195}"/>
              </a:ext>
            </a:extLst>
          </p:cNvPr>
          <p:cNvSpPr txBox="1"/>
          <p:nvPr/>
        </p:nvSpPr>
        <p:spPr>
          <a:xfrm>
            <a:off x="342900" y="1659285"/>
            <a:ext cx="118491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ADA PARKS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PHASE 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RESEARCH AND DEVELOPMENT OF THE APP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PHASE 2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STATISTICS &amp; STRATEGY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PHASE 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COMMERCIAL VIABILITY</a:t>
            </a:r>
          </a:p>
        </p:txBody>
      </p:sp>
      <p:sp>
        <p:nvSpPr>
          <p:cNvPr id="4" name="Action Button: Go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6472196-940E-4E2B-BE0F-CF380418DDA2}"/>
              </a:ext>
            </a:extLst>
          </p:cNvPr>
          <p:cNvSpPr/>
          <p:nvPr/>
        </p:nvSpPr>
        <p:spPr>
          <a:xfrm>
            <a:off x="106680" y="6536625"/>
            <a:ext cx="1501140" cy="25254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9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background TECH&quot;">
            <a:extLst>
              <a:ext uri="{FF2B5EF4-FFF2-40B4-BE49-F238E27FC236}">
                <a16:creationId xmlns:a16="http://schemas.microsoft.com/office/drawing/2014/main" id="{DAA09B21-F644-4E2C-9A5F-820D57DFD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1"/>
          <a:stretch/>
        </p:blipFill>
        <p:spPr bwMode="auto">
          <a:xfrm>
            <a:off x="-1" y="0"/>
            <a:ext cx="12192001" cy="685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71200" y="3185856"/>
            <a:ext cx="9449597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HOW MANY AMERICAN DISBILITIES ACT (ADA) COMPLIANT PARKS ARE THERE IN EL PASO?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38427" y="4055025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CORRECT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D602B064-C2D4-46FC-86C8-40ABA1F3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08D35F-B7B7-4107-880A-A8DB98F0D195}"/>
              </a:ext>
            </a:extLst>
          </p:cNvPr>
          <p:cNvSpPr txBox="1"/>
          <p:nvPr/>
        </p:nvSpPr>
        <p:spPr>
          <a:xfrm>
            <a:off x="38100" y="3167390"/>
            <a:ext cx="1211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ALL OF THEM ARE ADA COMPLIANT (OR AT LEAST THEY SHOULD BE)</a:t>
            </a:r>
          </a:p>
        </p:txBody>
      </p:sp>
      <p:sp>
        <p:nvSpPr>
          <p:cNvPr id="4" name="Action Button: Go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6472196-940E-4E2B-BE0F-CF380418DDA2}"/>
              </a:ext>
            </a:extLst>
          </p:cNvPr>
          <p:cNvSpPr/>
          <p:nvPr/>
        </p:nvSpPr>
        <p:spPr>
          <a:xfrm>
            <a:off x="106680" y="6536625"/>
            <a:ext cx="1501140" cy="25254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28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F9B94-C815-4156-8D0A-011271292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452" y="360680"/>
            <a:ext cx="9239095" cy="61366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3434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background TECH&quot;">
            <a:extLst>
              <a:ext uri="{FF2B5EF4-FFF2-40B4-BE49-F238E27FC236}">
                <a16:creationId xmlns:a16="http://schemas.microsoft.com/office/drawing/2014/main" id="{DAA09B21-F644-4E2C-9A5F-820D57DFD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1"/>
          <a:stretch/>
        </p:blipFill>
        <p:spPr bwMode="auto">
          <a:xfrm>
            <a:off x="-1" y="0"/>
            <a:ext cx="12192001" cy="685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71200" y="3185856"/>
            <a:ext cx="9449597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 THOSE PARKS ALSO COMPLY WITH ADA PLAYGROUNDS?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38427" y="4055025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DF97E8-2E46-433F-A653-62CA2C130D86}"/>
              </a:ext>
            </a:extLst>
          </p:cNvPr>
          <p:cNvSpPr/>
          <p:nvPr/>
        </p:nvSpPr>
        <p:spPr>
          <a:xfrm>
            <a:off x="800177" y="224935"/>
            <a:ext cx="11420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NOW,</a:t>
            </a:r>
          </a:p>
        </p:txBody>
      </p:sp>
    </p:spTree>
    <p:extLst>
      <p:ext uri="{BB962C8B-B14F-4D97-AF65-F5344CB8AC3E}">
        <p14:creationId xmlns:p14="http://schemas.microsoft.com/office/powerpoint/2010/main" val="145963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D602B064-C2D4-46FC-86C8-40ABA1F3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08D35F-B7B7-4107-880A-A8DB98F0D195}"/>
              </a:ext>
            </a:extLst>
          </p:cNvPr>
          <p:cNvSpPr txBox="1"/>
          <p:nvPr/>
        </p:nvSpPr>
        <p:spPr>
          <a:xfrm>
            <a:off x="38100" y="3167390"/>
            <a:ext cx="1211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WELL, LET’S SEE IT FOR OURSELVES</a:t>
            </a:r>
          </a:p>
        </p:txBody>
      </p:sp>
      <p:sp>
        <p:nvSpPr>
          <p:cNvPr id="8" name="Action Button: Go Forward or Next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0EB045-0651-4A82-9011-197C63B5EB3E}"/>
              </a:ext>
            </a:extLst>
          </p:cNvPr>
          <p:cNvSpPr/>
          <p:nvPr/>
        </p:nvSpPr>
        <p:spPr>
          <a:xfrm>
            <a:off x="106680" y="6536625"/>
            <a:ext cx="1501140" cy="25254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6724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chair&#10;&#10;Description automatically generated">
            <a:extLst>
              <a:ext uri="{FF2B5EF4-FFF2-40B4-BE49-F238E27FC236}">
                <a16:creationId xmlns:a16="http://schemas.microsoft.com/office/drawing/2014/main" id="{EA8E40E1-10A5-4AD8-8D99-918959376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01" r="2" b="8991"/>
          <a:stretch/>
        </p:blipFill>
        <p:spPr>
          <a:xfrm>
            <a:off x="-1" y="-1"/>
            <a:ext cx="4654296" cy="2240280"/>
          </a:xfrm>
          <a:prstGeom prst="rect">
            <a:avLst/>
          </a:prstGeom>
        </p:spPr>
      </p:pic>
      <p:pic>
        <p:nvPicPr>
          <p:cNvPr id="11" name="Picture 10" descr="A chair sitting in front of a fence&#10;&#10;Description automatically generated">
            <a:extLst>
              <a:ext uri="{FF2B5EF4-FFF2-40B4-BE49-F238E27FC236}">
                <a16:creationId xmlns:a16="http://schemas.microsoft.com/office/drawing/2014/main" id="{3C23A3F5-C06F-44B4-816D-C00F5128B4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506" r="-2" b="32605"/>
          <a:stretch/>
        </p:blipFill>
        <p:spPr>
          <a:xfrm>
            <a:off x="20" y="2327148"/>
            <a:ext cx="4654275" cy="2240280"/>
          </a:xfrm>
          <a:prstGeom prst="rect">
            <a:avLst/>
          </a:prstGeom>
        </p:spPr>
      </p:pic>
      <p:pic>
        <p:nvPicPr>
          <p:cNvPr id="14" name="Picture 13" descr="A purple umbrella&#10;&#10;Description automatically generated">
            <a:extLst>
              <a:ext uri="{FF2B5EF4-FFF2-40B4-BE49-F238E27FC236}">
                <a16:creationId xmlns:a16="http://schemas.microsoft.com/office/drawing/2014/main" id="{059F1A96-1F41-4DA7-80DA-7F155D9F44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029" r="3" b="10040"/>
          <a:stretch/>
        </p:blipFill>
        <p:spPr>
          <a:xfrm>
            <a:off x="20" y="4654296"/>
            <a:ext cx="4654276" cy="2203704"/>
          </a:xfrm>
          <a:prstGeom prst="rect">
            <a:avLst/>
          </a:prstGeom>
          <a:ln w="12700">
            <a:noFill/>
          </a:ln>
        </p:spPr>
      </p:pic>
      <p:pic>
        <p:nvPicPr>
          <p:cNvPr id="5" name="Picture 4" descr="A picture containing orange, table, chair, building&#10;&#10;Description automatically generated">
            <a:extLst>
              <a:ext uri="{FF2B5EF4-FFF2-40B4-BE49-F238E27FC236}">
                <a16:creationId xmlns:a16="http://schemas.microsoft.com/office/drawing/2014/main" id="{2F851E55-E309-4D32-8E2B-4B41F23EA7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1" t="37563" r="-492" b="1570"/>
          <a:stretch/>
        </p:blipFill>
        <p:spPr>
          <a:xfrm>
            <a:off x="4727643" y="194"/>
            <a:ext cx="7464357" cy="6857806"/>
          </a:xfrm>
          <a:prstGeom prst="rect">
            <a:avLst/>
          </a:prstGeom>
          <a:ln>
            <a:noFill/>
          </a:ln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17F98-AAE7-4127-A8C9-29F2161BCF99}"/>
              </a:ext>
            </a:extLst>
          </p:cNvPr>
          <p:cNvSpPr txBox="1"/>
          <p:nvPr/>
        </p:nvSpPr>
        <p:spPr>
          <a:xfrm>
            <a:off x="7447920" y="5219062"/>
            <a:ext cx="428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MUNDY PARK </a:t>
            </a:r>
          </a:p>
          <a:p>
            <a:pPr algn="r"/>
            <a:r>
              <a:rPr lang="es-ES" dirty="0"/>
              <a:t>500 Porfirio Diaz </a:t>
            </a:r>
            <a:r>
              <a:rPr lang="es-ES" dirty="0" err="1"/>
              <a:t>St</a:t>
            </a:r>
            <a:r>
              <a:rPr lang="es-ES" dirty="0"/>
              <a:t>, El Paso, TX 79902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03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D602B064-C2D4-46FC-86C8-40ABA1F3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08D35F-B7B7-4107-880A-A8DB98F0D195}"/>
              </a:ext>
            </a:extLst>
          </p:cNvPr>
          <p:cNvSpPr txBox="1"/>
          <p:nvPr/>
        </p:nvSpPr>
        <p:spPr>
          <a:xfrm>
            <a:off x="38100" y="3167390"/>
            <a:ext cx="1211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HOWEVER</a:t>
            </a:r>
          </a:p>
        </p:txBody>
      </p:sp>
      <p:sp>
        <p:nvSpPr>
          <p:cNvPr id="8" name="Action Button: Go Forward or Next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AA8443F-276B-4FCC-8BA0-85366B6C008F}"/>
              </a:ext>
            </a:extLst>
          </p:cNvPr>
          <p:cNvSpPr/>
          <p:nvPr/>
        </p:nvSpPr>
        <p:spPr>
          <a:xfrm>
            <a:off x="106680" y="6536625"/>
            <a:ext cx="1501140" cy="25254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52771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3510E7F-70F5-4475-850F-7F9C0A821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BCEF3AB-10D4-49E3-B75C-776D60141D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C98A6E-22EC-4DD4-9EEB-7896057C12A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0</TotalTime>
  <Words>237</Words>
  <Application>Microsoft Office PowerPoint</Application>
  <PresentationFormat>Widescreen</PresentationFormat>
  <Paragraphs>68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Century Gothic</vt:lpstr>
      <vt:lpstr>Lato</vt:lpstr>
      <vt:lpstr>Lato Black</vt:lpstr>
      <vt:lpstr>Times New Roman</vt:lpstr>
      <vt:lpstr>Wingdings 2</vt:lpstr>
      <vt:lpstr>Quotable</vt:lpstr>
      <vt:lpstr>Slide 1</vt:lpstr>
      <vt:lpstr>Slide 7</vt:lpstr>
      <vt:lpstr>Slide 5</vt:lpstr>
      <vt:lpstr>Slide 7</vt:lpstr>
      <vt:lpstr>Slide 6</vt:lpstr>
      <vt:lpstr>Slide 5</vt:lpstr>
      <vt:lpstr>Slide 7</vt:lpstr>
      <vt:lpstr>Slide 6</vt:lpstr>
      <vt:lpstr>Slide 7</vt:lpstr>
      <vt:lpstr>Slide 6</vt:lpstr>
      <vt:lpstr>Slide 2</vt:lpstr>
      <vt:lpstr>Slide 2</vt:lpstr>
      <vt:lpstr>Slide 8</vt:lpstr>
      <vt:lpstr>Slide 8</vt:lpstr>
      <vt:lpstr>Slide 9</vt:lpstr>
      <vt:lpstr>Slide 11</vt:lpstr>
      <vt:lpstr>Slide 15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2020-02-02T15:59:07Z</dcterms:created>
  <dcterms:modified xsi:type="dcterms:W3CDTF">2020-02-02T17:00:00Z</dcterms:modified>
</cp:coreProperties>
</file>